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E2D24-0BC2-41E6-F4E3-696EA3753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56E5E3-FFA0-4B4C-7F50-C09CB75B7F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5965F-C4D7-D837-F330-E093EDFDD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390F9-CEC0-001D-97BB-69E88B40C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76AC1-A60A-E312-6F4A-1E3CFEEF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616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2A849-D8FE-5E08-0B7D-73FC9DBBD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785B00-D3BA-0C8E-9CE0-290E83AA8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329D2-C6C1-0B3F-42E7-CA651E953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B4BA5-EC26-5CD9-B1A2-81235EB69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BB790-B6E2-97CB-397D-E8008C02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9864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DEA1A8-E3C0-8573-6C67-B229F3EF69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BCEAD8-F708-9BCE-7964-1EECAEAB1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4BEC5-5B71-4CF8-E426-60E3E5DAC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ACFCE-6C7C-9F86-F786-42F0E6A50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AA545-FCF5-BF51-81A8-1ED707A3D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842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A4D6F-CC0F-85B0-070A-18BE603EB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32560-4461-7814-8B39-F14EF0DD3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45ED7-D035-3DCB-33DE-12F15D7CE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F86BE-B77D-D70E-B296-870077C59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B741E-71E7-FA91-B85B-D57A7825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4266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BA932-E00E-634F-9700-688B7AEB7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26152D-4178-48D4-0C6F-E168867BA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90A49-4A5C-4751-C633-BC7274D01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D2518-0C33-0852-70D6-D71A38E9C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C04F2-A621-33DF-9C9E-64B24E59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169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04262-7554-FD13-BA50-39B954CAA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FEFE3-B500-F413-53F2-C5E556C299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B624B8-9F70-A351-5B0D-C59B615CF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56020A-0A03-7A72-D6EE-FB5D3DE38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DB3E7-D793-9DF1-A51B-D5D8D1E64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F694F3-CF59-085F-DA8D-31F602661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2144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86F0-0DF8-C576-2F32-3F14B659B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F968B-DA67-FCC1-FB1D-4650007C4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69A6F8-3D4E-FCE9-9011-FD69883D4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7169D8-0C5D-8BDB-DAE9-ADF0F75380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95F7B9-038E-7C2F-86BF-D2DE213C68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C54FCC-E5AC-5D3B-4126-C463A3A8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C73CA4-EDCE-4E5C-EA64-575176AF9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E15EBA-41E6-147B-108F-4EAE7B6D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672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48384-5BBB-28E8-C2C0-01D087E28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774360-54DF-0043-E280-4D18430B5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FE18DA-D64F-211E-38C5-B75DDE455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4FA0EF-AB00-1C38-27A9-8D728F269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695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E561E2-9E98-E38A-41DA-D897D3479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FD67C4-3A2A-3502-9684-864DA3209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87638-046C-0CFC-3B86-B91F293D3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499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677CD-B5CC-CF89-8527-C0BD1D5B8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774C5-51C6-284B-1FC8-5A26B37ED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4AD102-91D0-5B24-8A4C-3F698F304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0A1E43-F9BF-70CA-8D7B-65C5F54F6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1DEB2E-4BDC-A76D-AB4B-88E9D8767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02D080-114B-3C22-B03D-1EBB5425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4937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943D7-9BF1-AD97-BC31-A5225FCB7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F4C89F-5184-FD02-0B15-8BB28B0322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ABC9AB-5570-566D-027C-E6BB3E325C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F23D21-3509-ACC7-2A2F-37409C40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9F7460-F492-5D7F-6E60-A0F0E3B3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D776A-EC3D-25BE-AC5B-AE45AF06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4031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5994E9-717D-86D1-6F3F-A88A7EF12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C0B6D4-A2ED-0486-D549-41335B0F8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7831C-961B-741D-99C0-ABE257B57E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E6ACE-E075-4F26-81C7-312A304FFFA9}" type="datetimeFigureOut">
              <a:rPr lang="en-IN" smtClean="0"/>
              <a:t>27-12-2023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5F319-257B-57EB-9E5B-222BEF681E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B4BF1-A0E0-2A75-358E-2857163E4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6D1DC-EA95-4BCD-83D3-304AE41BA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455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2D029A-A968-37F2-C838-633A2AA1FD50}"/>
              </a:ext>
            </a:extLst>
          </p:cNvPr>
          <p:cNvSpPr txBox="1"/>
          <p:nvPr/>
        </p:nvSpPr>
        <p:spPr>
          <a:xfrm>
            <a:off x="284016" y="1357940"/>
            <a:ext cx="47382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dirty="0"/>
              <a:t>Data Downloaded with following parameters.</a:t>
            </a:r>
          </a:p>
          <a:p>
            <a:pPr algn="just"/>
            <a:r>
              <a:rPr lang="en-IN" dirty="0"/>
              <a:t>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dirty="0"/>
              <a:t>Origin: </a:t>
            </a:r>
            <a:r>
              <a:rPr lang="en-IN" dirty="0" err="1"/>
              <a:t>Imerg</a:t>
            </a:r>
            <a:endParaRPr lang="en-IN" dirty="0"/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dirty="0"/>
              <a:t>Region: Global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dirty="0"/>
              <a:t>Variable: Precipitation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dirty="0"/>
              <a:t>Temporal Resolution: Daily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dirty="0"/>
              <a:t>Spatial Resolution: 0.5 X 0.5 degree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dirty="0"/>
              <a:t>Year: 2018 To 2021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dirty="0"/>
              <a:t>Version: V6.0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A00809-0125-5FC2-E86D-ACA881ACF2AF}"/>
              </a:ext>
            </a:extLst>
          </p:cNvPr>
          <p:cNvSpPr txBox="1"/>
          <p:nvPr/>
        </p:nvSpPr>
        <p:spPr>
          <a:xfrm>
            <a:off x="284016" y="821768"/>
            <a:ext cx="5334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Step 1: Data Collection via COPERNICUS DATA STORE</a:t>
            </a:r>
            <a:endParaRPr lang="en-IN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A4586F-CFA7-9872-ECCF-1E82C624EC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709" y="1302327"/>
            <a:ext cx="6440114" cy="269655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B3B0D4-1F2D-4AE9-7378-48DAA00F7B50}"/>
              </a:ext>
            </a:extLst>
          </p:cNvPr>
          <p:cNvSpPr/>
          <p:nvPr/>
        </p:nvSpPr>
        <p:spPr>
          <a:xfrm>
            <a:off x="0" y="0"/>
            <a:ext cx="12192000" cy="7105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C00000"/>
                </a:solidFill>
              </a:rPr>
              <a:t>SKILL ASSESSMENT TEST - EQUINOCT</a:t>
            </a:r>
          </a:p>
        </p:txBody>
      </p:sp>
    </p:spTree>
    <p:extLst>
      <p:ext uri="{BB962C8B-B14F-4D97-AF65-F5344CB8AC3E}">
        <p14:creationId xmlns:p14="http://schemas.microsoft.com/office/powerpoint/2010/main" val="3667346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2D029A-A968-37F2-C838-633A2AA1FD50}"/>
              </a:ext>
            </a:extLst>
          </p:cNvPr>
          <p:cNvSpPr txBox="1"/>
          <p:nvPr/>
        </p:nvSpPr>
        <p:spPr>
          <a:xfrm>
            <a:off x="284016" y="1718170"/>
            <a:ext cx="58119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/>
              <a:t>I have used CDO commands via Cygwin terminal to obtain </a:t>
            </a:r>
            <a:r>
              <a:rPr lang="en-IN" b="1" dirty="0"/>
              <a:t>yearly mean </a:t>
            </a:r>
            <a:r>
              <a:rPr lang="en-IN" dirty="0"/>
              <a:t>with a single command from the daily precipitation data.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A00809-0125-5FC2-E86D-ACA881ACF2AF}"/>
              </a:ext>
            </a:extLst>
          </p:cNvPr>
          <p:cNvSpPr txBox="1"/>
          <p:nvPr/>
        </p:nvSpPr>
        <p:spPr>
          <a:xfrm>
            <a:off x="284016" y="821768"/>
            <a:ext cx="5334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Step 2: Data Processing</a:t>
            </a:r>
            <a:endParaRPr lang="en-IN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A4586F-CFA7-9872-ECCF-1E82C624EC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633" y="3248885"/>
            <a:ext cx="5548222" cy="262036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B3B0D4-1F2D-4AE9-7378-48DAA00F7B50}"/>
              </a:ext>
            </a:extLst>
          </p:cNvPr>
          <p:cNvSpPr/>
          <p:nvPr/>
        </p:nvSpPr>
        <p:spPr>
          <a:xfrm>
            <a:off x="0" y="0"/>
            <a:ext cx="12192000" cy="7105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C00000"/>
                </a:solidFill>
              </a:rPr>
              <a:t>SKILL ASSESSMENT TEST - EQUINOCT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45526C-67B9-BC70-8ADD-B870003938D9}"/>
              </a:ext>
            </a:extLst>
          </p:cNvPr>
          <p:cNvSpPr txBox="1"/>
          <p:nvPr/>
        </p:nvSpPr>
        <p:spPr>
          <a:xfrm>
            <a:off x="284016" y="2652893"/>
            <a:ext cx="5811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 dirty="0"/>
              <a:t>Command:</a:t>
            </a:r>
            <a:r>
              <a:rPr lang="en-IN" dirty="0"/>
              <a:t> </a:t>
            </a:r>
            <a:r>
              <a:rPr lang="en-IN" i="1" dirty="0" err="1"/>
              <a:t>cdo</a:t>
            </a:r>
            <a:r>
              <a:rPr lang="en-IN" i="1" dirty="0"/>
              <a:t> –</a:t>
            </a:r>
            <a:r>
              <a:rPr lang="en-IN" i="1" dirty="0" err="1"/>
              <a:t>yearmean</a:t>
            </a:r>
            <a:r>
              <a:rPr lang="en-IN" i="1" dirty="0"/>
              <a:t> –cat input.nc output.nc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0E2C64-A465-F082-AA0F-4CE15BDD50ED}"/>
              </a:ext>
            </a:extLst>
          </p:cNvPr>
          <p:cNvSpPr txBox="1"/>
          <p:nvPr/>
        </p:nvSpPr>
        <p:spPr>
          <a:xfrm>
            <a:off x="284015" y="6180050"/>
            <a:ext cx="10259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IN" dirty="0"/>
              <a:t>Output files from CDO are visually verified and </a:t>
            </a:r>
            <a:r>
              <a:rPr lang="en-IN" dirty="0" err="1"/>
              <a:t>analyzed</a:t>
            </a:r>
            <a:r>
              <a:rPr lang="en-IN" dirty="0"/>
              <a:t> by plotting in ArcGIS software.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F55FBA-D07E-7F47-78FC-5906D784D4E9}"/>
              </a:ext>
            </a:extLst>
          </p:cNvPr>
          <p:cNvSpPr txBox="1"/>
          <p:nvPr/>
        </p:nvSpPr>
        <p:spPr>
          <a:xfrm>
            <a:off x="6470073" y="1715702"/>
            <a:ext cx="54379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/>
              <a:t>I have used CDO commands via Cygwin terminal to obtain </a:t>
            </a:r>
            <a:r>
              <a:rPr lang="en-IN" b="1" dirty="0"/>
              <a:t>monthly mean </a:t>
            </a:r>
            <a:r>
              <a:rPr lang="en-IN" dirty="0"/>
              <a:t>with a command from the daily precipitation data.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7A064B-0E75-7E55-CE96-AAF8FED5A7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757" y="3116641"/>
            <a:ext cx="4318615" cy="29336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AA949A7-14DA-4965-BD14-2240557B144D}"/>
              </a:ext>
            </a:extLst>
          </p:cNvPr>
          <p:cNvSpPr txBox="1"/>
          <p:nvPr/>
        </p:nvSpPr>
        <p:spPr>
          <a:xfrm>
            <a:off x="6470073" y="2639032"/>
            <a:ext cx="5811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b="1" dirty="0"/>
              <a:t>Command:</a:t>
            </a:r>
            <a:r>
              <a:rPr lang="en-IN" dirty="0"/>
              <a:t> </a:t>
            </a:r>
            <a:r>
              <a:rPr lang="en-IN" i="1" dirty="0" err="1"/>
              <a:t>cdo</a:t>
            </a:r>
            <a:r>
              <a:rPr lang="en-IN" i="1" dirty="0"/>
              <a:t> </a:t>
            </a:r>
            <a:r>
              <a:rPr lang="en-IN" i="1" dirty="0" err="1"/>
              <a:t>monmean</a:t>
            </a:r>
            <a:r>
              <a:rPr lang="en-IN" i="1" dirty="0"/>
              <a:t> input.nc output.nc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ABD1E6-DAD4-80E1-1102-442E4C07D8B8}"/>
              </a:ext>
            </a:extLst>
          </p:cNvPr>
          <p:cNvSpPr txBox="1"/>
          <p:nvPr/>
        </p:nvSpPr>
        <p:spPr>
          <a:xfrm>
            <a:off x="498763" y="1243082"/>
            <a:ext cx="482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/>
              <a:t>Input for yearly avg. precipitation heatmaps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79DA65-3BF1-D12B-2030-2C77D5F39BD5}"/>
              </a:ext>
            </a:extLst>
          </p:cNvPr>
          <p:cNvSpPr txBox="1"/>
          <p:nvPr/>
        </p:nvSpPr>
        <p:spPr>
          <a:xfrm>
            <a:off x="6733309" y="1190970"/>
            <a:ext cx="4544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/>
              <a:t>Input for monthly timeseries plot</a:t>
            </a:r>
          </a:p>
        </p:txBody>
      </p:sp>
    </p:spTree>
    <p:extLst>
      <p:ext uri="{BB962C8B-B14F-4D97-AF65-F5344CB8AC3E}">
        <p14:creationId xmlns:p14="http://schemas.microsoft.com/office/powerpoint/2010/main" val="263059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2D029A-A968-37F2-C838-633A2AA1FD50}"/>
              </a:ext>
            </a:extLst>
          </p:cNvPr>
          <p:cNvSpPr txBox="1"/>
          <p:nvPr/>
        </p:nvSpPr>
        <p:spPr>
          <a:xfrm>
            <a:off x="284016" y="1357940"/>
            <a:ext cx="5156312" cy="2957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R programming is used to plot the yearly mean of precipitation (</a:t>
            </a:r>
            <a:r>
              <a:rPr lang="en-IN" i="1" dirty="0"/>
              <a:t>code shared in </a:t>
            </a:r>
            <a:r>
              <a:rPr lang="en-IN" i="1" dirty="0" err="1"/>
              <a:t>github</a:t>
            </a:r>
            <a:r>
              <a:rPr lang="en-IN" dirty="0"/>
              <a:t>)</a:t>
            </a:r>
          </a:p>
          <a:p>
            <a:pPr algn="just">
              <a:lnSpc>
                <a:spcPct val="150000"/>
              </a:lnSpc>
            </a:pPr>
            <a:r>
              <a:rPr lang="en-IN" b="1" dirty="0"/>
              <a:t>Steps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Indian domain is cropped using R programming (</a:t>
            </a:r>
            <a:r>
              <a:rPr lang="en-IN" i="1" dirty="0"/>
              <a:t>code shared in </a:t>
            </a:r>
            <a:r>
              <a:rPr lang="en-IN" i="1" dirty="0" err="1"/>
              <a:t>github</a:t>
            </a:r>
            <a:r>
              <a:rPr lang="en-IN" dirty="0"/>
              <a:t>)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Using the yearly mean computed using CDO, Heat maps are plotted using R.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A00809-0125-5FC2-E86D-ACA881ACF2AF}"/>
              </a:ext>
            </a:extLst>
          </p:cNvPr>
          <p:cNvSpPr txBox="1"/>
          <p:nvPr/>
        </p:nvSpPr>
        <p:spPr>
          <a:xfrm>
            <a:off x="284016" y="821768"/>
            <a:ext cx="5334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Objective 1: Heat maps of yearly precipitation data</a:t>
            </a:r>
            <a:endParaRPr lang="en-IN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B3B0D4-1F2D-4AE9-7378-48DAA00F7B50}"/>
              </a:ext>
            </a:extLst>
          </p:cNvPr>
          <p:cNvSpPr/>
          <p:nvPr/>
        </p:nvSpPr>
        <p:spPr>
          <a:xfrm>
            <a:off x="0" y="0"/>
            <a:ext cx="12192000" cy="7105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C00000"/>
                </a:solidFill>
              </a:rPr>
              <a:t>SKILL ASSESSMENT TEST - EQUINOCT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FED76E-6138-AEE2-538E-2F1F399A3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0329" y="940856"/>
            <a:ext cx="3305068" cy="26440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80CE98-485B-8140-E560-85D24433FC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5399" y="940856"/>
            <a:ext cx="3305068" cy="26440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A89E39C-D079-85BD-49B3-BE5BD79A03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0329" y="3650788"/>
            <a:ext cx="3305068" cy="26440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68C41AB-6CEF-6620-65A9-E7A1BA5BF4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45399" y="3650789"/>
            <a:ext cx="3305068" cy="264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498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4A00809-0125-5FC2-E86D-ACA881ACF2AF}"/>
              </a:ext>
            </a:extLst>
          </p:cNvPr>
          <p:cNvSpPr txBox="1"/>
          <p:nvPr/>
        </p:nvSpPr>
        <p:spPr>
          <a:xfrm>
            <a:off x="284016" y="821768"/>
            <a:ext cx="6961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Objective 2: Time series graph with monthly averages in a timeline</a:t>
            </a:r>
            <a:endParaRPr lang="en-IN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B3B0D4-1F2D-4AE9-7378-48DAA00F7B50}"/>
              </a:ext>
            </a:extLst>
          </p:cNvPr>
          <p:cNvSpPr/>
          <p:nvPr/>
        </p:nvSpPr>
        <p:spPr>
          <a:xfrm>
            <a:off x="0" y="0"/>
            <a:ext cx="12192000" cy="7105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C00000"/>
                </a:solidFill>
              </a:rPr>
              <a:t>SKILL ASSESSMENT TEST - EQUINOCT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894E8A-3F8D-C872-1E72-94F2BC2E6B8E}"/>
              </a:ext>
            </a:extLst>
          </p:cNvPr>
          <p:cNvSpPr txBox="1"/>
          <p:nvPr/>
        </p:nvSpPr>
        <p:spPr>
          <a:xfrm>
            <a:off x="484909" y="1385455"/>
            <a:ext cx="9047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Time series is plotted using </a:t>
            </a:r>
            <a:r>
              <a:rPr lang="en-IN" dirty="0" err="1"/>
              <a:t>Matlab</a:t>
            </a:r>
            <a:r>
              <a:rPr lang="en-IN" dirty="0"/>
              <a:t> code (code in </a:t>
            </a:r>
            <a:r>
              <a:rPr lang="en-IN" dirty="0" err="1"/>
              <a:t>github</a:t>
            </a:r>
            <a:r>
              <a:rPr lang="en-IN" dirty="0"/>
              <a:t>), where input file is the monthly file extracted using CDO command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6E1A32-99BE-1DAB-488E-3B0604FBA6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218" y="2036231"/>
            <a:ext cx="5735115" cy="430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08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252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RF03 ICCS</dc:creator>
  <cp:lastModifiedBy>RF03 ICCS</cp:lastModifiedBy>
  <cp:revision>5</cp:revision>
  <dcterms:created xsi:type="dcterms:W3CDTF">2023-12-17T17:50:53Z</dcterms:created>
  <dcterms:modified xsi:type="dcterms:W3CDTF">2023-12-27T13:01:31Z</dcterms:modified>
</cp:coreProperties>
</file>

<file path=docProps/thumbnail.jpeg>
</file>